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2394-E125-D743-81C1-F8ACE9092E83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6C61-F683-734A-B9A3-947984B51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95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2394-E125-D743-81C1-F8ACE9092E83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6C61-F683-734A-B9A3-947984B51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60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2394-E125-D743-81C1-F8ACE9092E83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6C61-F683-734A-B9A3-947984B51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007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2394-E125-D743-81C1-F8ACE9092E83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6C61-F683-734A-B9A3-947984B51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292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2394-E125-D743-81C1-F8ACE9092E83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6C61-F683-734A-B9A3-947984B51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9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2394-E125-D743-81C1-F8ACE9092E83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6C61-F683-734A-B9A3-947984B51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149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2394-E125-D743-81C1-F8ACE9092E83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6C61-F683-734A-B9A3-947984B51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53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2394-E125-D743-81C1-F8ACE9092E83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6C61-F683-734A-B9A3-947984B51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871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2394-E125-D743-81C1-F8ACE9092E83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6C61-F683-734A-B9A3-947984B51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685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2394-E125-D743-81C1-F8ACE9092E83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6C61-F683-734A-B9A3-947984B51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38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2394-E125-D743-81C1-F8ACE9092E83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6C61-F683-734A-B9A3-947984B51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29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D2394-E125-D743-81C1-F8ACE9092E83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36C61-F683-734A-B9A3-947984B51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384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0-29 at 2.00.48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9A836E"/>
              </a:clrFrom>
              <a:clrTo>
                <a:srgbClr val="9A836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75850" y="1630303"/>
            <a:ext cx="3149600" cy="2933700"/>
          </a:xfrm>
          <a:prstGeom prst="rect">
            <a:avLst/>
          </a:prstGeom>
        </p:spPr>
      </p:pic>
      <p:pic>
        <p:nvPicPr>
          <p:cNvPr id="6" name="Picture 5" descr="Screen Shot 2013-10-29 at 2.06.27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1376" b="1"/>
          <a:stretch/>
        </p:blipFill>
        <p:spPr>
          <a:xfrm>
            <a:off x="2098247" y="1630303"/>
            <a:ext cx="1420326" cy="584200"/>
          </a:xfrm>
          <a:prstGeom prst="rect">
            <a:avLst/>
          </a:prstGeom>
        </p:spPr>
      </p:pic>
      <p:pic>
        <p:nvPicPr>
          <p:cNvPr id="7" name="Picture 6" descr="Screen Shot 2013-10-29 at 2.06.27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13"/>
          <a:stretch/>
        </p:blipFill>
        <p:spPr>
          <a:xfrm>
            <a:off x="4773108" y="1630303"/>
            <a:ext cx="1340354" cy="584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11400" y="3144686"/>
            <a:ext cx="24887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Could not move the fumes to look like a number 2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4565564" y="2385391"/>
            <a:ext cx="2454419" cy="10983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75609" y="242412"/>
            <a:ext cx="2488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Need to probably change the fonts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932931" y="446188"/>
            <a:ext cx="2842678" cy="11841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2"/>
          </p:cNvCxnSpPr>
          <p:nvPr/>
        </p:nvCxnSpPr>
        <p:spPr>
          <a:xfrm flipH="1">
            <a:off x="6113462" y="888743"/>
            <a:ext cx="906521" cy="7415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518574" y="3346412"/>
            <a:ext cx="377602" cy="18199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475850" y="5129581"/>
            <a:ext cx="24887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Could not get rid of the word. There should not be any word in the Jar.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>
            <a:stCxn id="25" idx="1"/>
          </p:cNvCxnSpPr>
          <p:nvPr/>
        </p:nvCxnSpPr>
        <p:spPr>
          <a:xfrm flipH="1" flipV="1">
            <a:off x="6113464" y="1922404"/>
            <a:ext cx="983756" cy="2769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097220" y="1599237"/>
            <a:ext cx="20467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Could have the same color as the fill for the Jar, or a background to it.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4376762" y="3498812"/>
            <a:ext cx="1248688" cy="14092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436648" y="4908071"/>
            <a:ext cx="24887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There might be a small element representing “hope” left at the bottom of the jar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2475850" y="2214503"/>
            <a:ext cx="1042723" cy="11319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4184" y="3110936"/>
            <a:ext cx="24887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Might be easier to connect it to Pandora’s Jar story if it has a slightly opened lid (this one does not have a lid)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029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1389</TotalTime>
  <Words>96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machine2culture.com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Emir Lopez</dc:creator>
  <cp:lastModifiedBy>Emir Lopez</cp:lastModifiedBy>
  <cp:revision>3</cp:revision>
  <dcterms:created xsi:type="dcterms:W3CDTF">2013-10-29T03:02:10Z</dcterms:created>
  <dcterms:modified xsi:type="dcterms:W3CDTF">2013-10-30T02:12:05Z</dcterms:modified>
</cp:coreProperties>
</file>